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bookmarkIdSeed="2">
  <p:sldMasterIdLst>
    <p:sldMasterId id="2147483648" r:id="rId1"/>
  </p:sldMasterIdLst>
  <p:handoutMasterIdLst>
    <p:handoutMasterId r:id="rId9"/>
  </p:handoutMasterIdLst>
  <p:sldIdLst>
    <p:sldId id="375" r:id="rId2"/>
    <p:sldId id="431" r:id="rId3"/>
    <p:sldId id="432" r:id="rId4"/>
    <p:sldId id="433" r:id="rId5"/>
    <p:sldId id="434" r:id="rId6"/>
    <p:sldId id="435" r:id="rId7"/>
    <p:sldId id="38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4/3/2023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g>
</file>

<file path=ppt/media/image3.png>
</file>

<file path=ppt/media/image4.jp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4/3/2023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4/3/2023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hyperlink" Target="https://jpetstore.aspectran.com/catalog/"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fontScale="92500" lnSpcReduction="10000"/>
          </a:body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19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300" b="1" dirty="0">
                <a:latin typeface="Arial" panose="020B0604020202020204" pitchFamily="34" charset="0"/>
                <a:cs typeface="Arial" panose="020B0604020202020204" pitchFamily="34" charset="0"/>
              </a:rPr>
              <a:t>מטרת המיני-פרויקט:</a:t>
            </a:r>
            <a:br>
              <a:rPr lang="en-US" dirty="0">
                <a:latin typeface="Arial" panose="020B0604020202020204" pitchFamily="34" charset="0"/>
                <a:cs typeface="Arial" panose="020B0604020202020204" pitchFamily="34" charset="0"/>
              </a:rPr>
            </a:br>
            <a:r>
              <a:rPr lang="he-IL" sz="1200" dirty="0">
                <a:latin typeface="Arial" panose="020B0604020202020204" pitchFamily="34" charset="0"/>
                <a:cs typeface="Arial" panose="020B0604020202020204" pitchFamily="34" charset="0"/>
              </a:rPr>
              <a:t>לנתח ולמפות את המערכת (ניתוח, עיצוב ויישום) על פי המתודולוגיה הנלמדת.</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300" b="1" dirty="0">
                <a:latin typeface="Arial" panose="020B0604020202020204" pitchFamily="34" charset="0"/>
                <a:cs typeface="Arial" panose="020B0604020202020204" pitchFamily="34" charset="0"/>
              </a:rPr>
              <a:t>חומר עזר:</a:t>
            </a:r>
          </a:p>
          <a:p>
            <a:pPr algn="r" rtl="1">
              <a:lnSpc>
                <a:spcPct val="150000"/>
              </a:lnSpc>
            </a:pPr>
            <a:r>
              <a:rPr lang="he-IL" sz="1200" dirty="0">
                <a:latin typeface="Arial" panose="020B0604020202020204" pitchFamily="34" charset="0"/>
                <a:cs typeface="Arial" panose="020B0604020202020204" pitchFamily="34" charset="0"/>
              </a:rPr>
              <a:t>מיני-פרויקט מתמקד בבדיקת אתר "חנות חיות".</a:t>
            </a:r>
          </a:p>
          <a:p>
            <a:pPr algn="r" rtl="1">
              <a:lnSpc>
                <a:spcPct val="150000"/>
              </a:lnSpc>
            </a:pPr>
            <a:r>
              <a:rPr lang="he-IL" sz="1200" dirty="0">
                <a:latin typeface="Arial" panose="020B0604020202020204" pitchFamily="34" charset="0"/>
                <a:cs typeface="Arial" panose="020B0604020202020204" pitchFamily="34" charset="0"/>
              </a:rPr>
              <a:t>כתובת האתר היא:</a:t>
            </a:r>
            <a:endParaRPr lang="en-US" sz="1200" dirty="0">
              <a:latin typeface="Arial" panose="020B0604020202020204" pitchFamily="34" charset="0"/>
              <a:cs typeface="Arial" panose="020B0604020202020204" pitchFamily="34" charset="0"/>
            </a:endParaRPr>
          </a:p>
          <a:p>
            <a:pPr algn="r" rtl="1">
              <a:lnSpc>
                <a:spcPct val="150000"/>
              </a:lnSpc>
            </a:pPr>
            <a:r>
              <a:rPr lang="en-US" sz="1200" dirty="0">
                <a:latin typeface="Arial" panose="020B0604020202020204" pitchFamily="34" charset="0"/>
                <a:cs typeface="Arial" panose="020B0604020202020204" pitchFamily="34" charset="0"/>
                <a:hlinkClick r:id="rId5"/>
              </a:rPr>
              <a:t>https://jpetstore.aspectran.com/catalog/</a:t>
            </a:r>
            <a:endParaRPr lang="he-IL" sz="1200" dirty="0">
              <a:latin typeface="Arial" panose="020B0604020202020204" pitchFamily="34" charset="0"/>
              <a:cs typeface="Arial" panose="020B0604020202020204" pitchFamily="34" charset="0"/>
            </a:endParaRP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300" b="1" dirty="0">
                <a:latin typeface="Arial" panose="020B0604020202020204" pitchFamily="34" charset="0"/>
                <a:cs typeface="Arial" panose="020B0604020202020204" pitchFamily="34" charset="0"/>
              </a:rPr>
              <a:t>פרטי התחברות של המנהל:</a:t>
            </a:r>
          </a:p>
          <a:p>
            <a:pPr algn="r" rtl="1">
              <a:lnSpc>
                <a:spcPct val="150000"/>
              </a:lnSpc>
            </a:pPr>
            <a:r>
              <a:rPr lang="he-IL" sz="1200" dirty="0">
                <a:latin typeface="Arial" panose="020B0604020202020204" pitchFamily="34" charset="0"/>
                <a:cs typeface="Arial" panose="020B0604020202020204" pitchFamily="34" charset="0"/>
              </a:rPr>
              <a:t>שם משתמש: </a:t>
            </a:r>
            <a:r>
              <a:rPr lang="en-US" sz="1200" dirty="0">
                <a:latin typeface="Arial" panose="020B0604020202020204" pitchFamily="34" charset="0"/>
                <a:cs typeface="Arial" panose="020B0604020202020204" pitchFamily="34" charset="0"/>
              </a:rPr>
              <a:t>j2ee</a:t>
            </a: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סיסמא:</a:t>
            </a:r>
            <a:r>
              <a:rPr lang="en-US" sz="1200" dirty="0">
                <a:latin typeface="Arial" panose="020B0604020202020204" pitchFamily="34" charset="0"/>
                <a:cs typeface="Arial" panose="020B0604020202020204" pitchFamily="34" charset="0"/>
              </a:rPr>
              <a:t> j2ee</a:t>
            </a:r>
            <a:endParaRPr lang="he-IL" sz="12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6"/>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27759852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fontScale="77500" lnSpcReduction="20000"/>
          </a:bodyPr>
          <a:lstStyle/>
          <a:p>
            <a:pPr algn="r" rtl="1">
              <a:lnSpc>
                <a:spcPct val="150000"/>
              </a:lnSpc>
            </a:pPr>
            <a:r>
              <a:rPr lang="he-IL" sz="23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23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b="1" dirty="0">
                <a:latin typeface="Arial" panose="020B0604020202020204" pitchFamily="34" charset="0"/>
                <a:cs typeface="Arial" panose="020B0604020202020204" pitchFamily="34" charset="0"/>
              </a:rPr>
              <a:t>הנחיות כלליות לביצוע מיני-פרויקט:</a:t>
            </a:r>
          </a:p>
          <a:p>
            <a:pPr algn="r" rtl="1">
              <a:lnSpc>
                <a:spcPct val="150000"/>
              </a:lnSpc>
            </a:pPr>
            <a:r>
              <a:rPr lang="he-IL" dirty="0">
                <a:latin typeface="Arial" panose="020B0604020202020204" pitchFamily="34" charset="0"/>
                <a:cs typeface="Arial" panose="020B0604020202020204" pitchFamily="34" charset="0"/>
              </a:rPr>
              <a:t>בעת העבודה על מיני-פרויקט יש להיעזר ב:</a:t>
            </a: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מפרט דרישות חנות חיות</a:t>
            </a:r>
            <a:r>
              <a:rPr lang="en-US" dirty="0">
                <a:latin typeface="Arial" panose="020B0604020202020204" pitchFamily="34" charset="0"/>
                <a:cs typeface="Arial" panose="020B0604020202020204" pitchFamily="34" charset="0"/>
              </a:rPr>
              <a:t>L12 - </a:t>
            </a:r>
            <a:endParaRPr lang="he-IL" dirty="0">
              <a:latin typeface="Arial" panose="020B0604020202020204" pitchFamily="34" charset="0"/>
              <a:cs typeface="Arial" panose="020B0604020202020204" pitchFamily="34" charset="0"/>
            </a:endParaRPr>
          </a:p>
          <a:p>
            <a:pPr marL="742950" lvl="1" indent="-285750" algn="r" rtl="1">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L15 - STP</a:t>
            </a:r>
            <a:endParaRPr lang="he-IL" dirty="0">
              <a:latin typeface="Arial" panose="020B0604020202020204" pitchFamily="34" charset="0"/>
              <a:cs typeface="Arial" panose="020B0604020202020204" pitchFamily="34" charset="0"/>
            </a:endParaRP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אתר ה-</a:t>
            </a:r>
            <a:r>
              <a:rPr lang="en-US" dirty="0">
                <a:latin typeface="Arial" panose="020B0604020202020204" pitchFamily="34" charset="0"/>
                <a:cs typeface="Arial" panose="020B0604020202020204" pitchFamily="34" charset="0"/>
              </a:rPr>
              <a:t>Web</a:t>
            </a:r>
            <a:endParaRPr lang="he-IL" dirty="0">
              <a:latin typeface="Arial" panose="020B0604020202020204" pitchFamily="34" charset="0"/>
              <a:cs typeface="Arial" panose="020B0604020202020204" pitchFamily="34" charset="0"/>
            </a:endParaRP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תרגול ניתוח הבדיקות וטבלת דרישות </a:t>
            </a:r>
            <a:r>
              <a:rPr lang="en-US" dirty="0">
                <a:latin typeface="Arial" panose="020B0604020202020204" pitchFamily="34" charset="0"/>
                <a:cs typeface="Arial" panose="020B0604020202020204" pitchFamily="34" charset="0"/>
              </a:rPr>
              <a:t>L12 - </a:t>
            </a:r>
            <a:endParaRPr lang="he-IL" dirty="0">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המיני-פרויקט מתייחס לבדיקות </a:t>
            </a:r>
            <a:r>
              <a:rPr lang="he-IL" b="1" dirty="0">
                <a:latin typeface="Arial" panose="020B0604020202020204" pitchFamily="34" charset="0"/>
                <a:cs typeface="Arial" panose="020B0604020202020204" pitchFamily="34" charset="0"/>
              </a:rPr>
              <a:t>פונקציונליות</a:t>
            </a:r>
          </a:p>
          <a:p>
            <a:pPr algn="r" rtl="1">
              <a:lnSpc>
                <a:spcPct val="150000"/>
              </a:lnSpc>
            </a:pPr>
            <a:r>
              <a:rPr lang="he-IL" dirty="0">
                <a:latin typeface="Arial" panose="020B0604020202020204" pitchFamily="34" charset="0"/>
                <a:cs typeface="Arial" panose="020B0604020202020204" pitchFamily="34" charset="0"/>
              </a:rPr>
              <a:t>המיני-פרויקט ניתן לביצוע בקבוצות של עד </a:t>
            </a:r>
            <a:r>
              <a:rPr lang="en-US" dirty="0">
                <a:latin typeface="Arial" panose="020B0604020202020204" pitchFamily="34" charset="0"/>
                <a:cs typeface="Arial" panose="020B0604020202020204" pitchFamily="34" charset="0"/>
              </a:rPr>
              <a:t>3</a:t>
            </a:r>
            <a:r>
              <a:rPr lang="he-IL" dirty="0">
                <a:latin typeface="Arial" panose="020B0604020202020204" pitchFamily="34" charset="0"/>
                <a:cs typeface="Arial" panose="020B0604020202020204" pitchFamily="34" charset="0"/>
              </a:rPr>
              <a:t> תלמידים</a:t>
            </a:r>
          </a:p>
          <a:p>
            <a:pPr algn="r" rtl="1">
              <a:lnSpc>
                <a:spcPct val="150000"/>
              </a:lnSpc>
            </a:pPr>
            <a:r>
              <a:rPr lang="he-IL" dirty="0">
                <a:latin typeface="Arial" panose="020B0604020202020204" pitchFamily="34" charset="0"/>
                <a:cs typeface="Arial" panose="020B0604020202020204" pitchFamily="34" charset="0"/>
              </a:rPr>
              <a:t>תוצרי המיני-פרויקט:</a:t>
            </a: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מסמך </a:t>
            </a:r>
            <a:r>
              <a:rPr lang="en-US" dirty="0">
                <a:latin typeface="Arial" panose="020B0604020202020204" pitchFamily="34" charset="0"/>
                <a:cs typeface="Arial" panose="020B0604020202020204" pitchFamily="34" charset="0"/>
              </a:rPr>
              <a:t>STP</a:t>
            </a:r>
            <a:r>
              <a:rPr lang="he-IL" dirty="0">
                <a:latin typeface="Arial" panose="020B0604020202020204" pitchFamily="34" charset="0"/>
                <a:cs typeface="Arial" panose="020B0604020202020204" pitchFamily="34" charset="0"/>
              </a:rPr>
              <a:t> מקוצר</a:t>
            </a:r>
            <a:endParaRPr lang="en-US" dirty="0">
              <a:latin typeface="Arial" panose="020B0604020202020204" pitchFamily="34" charset="0"/>
              <a:cs typeface="Arial" panose="020B0604020202020204" pitchFamily="34" charset="0"/>
            </a:endParaRP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טבלת כיסוי דרישות הכוללת: טבלת דרישות (יש לכסות לפחות 3 דרישות אב), תסריטי בדיקה מורחבים (יש לכסות לפחות 12 תסריטים)</a:t>
            </a: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5"/>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664088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חלק א - יצירת מסמך </a:t>
            </a:r>
            <a:r>
              <a:rPr lang="en-US" sz="1200" b="1" dirty="0">
                <a:latin typeface="Arial" panose="020B0604020202020204" pitchFamily="34" charset="0"/>
                <a:cs typeface="Arial" panose="020B0604020202020204" pitchFamily="34" charset="0"/>
              </a:rPr>
              <a:t>STP</a:t>
            </a:r>
            <a:r>
              <a:rPr lang="he-IL" sz="1200" b="1" dirty="0">
                <a:latin typeface="Arial" panose="020B0604020202020204" pitchFamily="34" charset="0"/>
                <a:cs typeface="Arial" panose="020B0604020202020204" pitchFamily="34" charset="0"/>
              </a:rPr>
              <a:t> (מקוצר):</a:t>
            </a: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עליכם ליצור מסמך תכנון לביצוע הבדיקות על בסיס אחד הפורמטים שנלמדו מעל מסמך </a:t>
            </a:r>
            <a:r>
              <a:rPr lang="en-US" sz="1200" dirty="0">
                <a:latin typeface="Arial" panose="020B0604020202020204" pitchFamily="34" charset="0"/>
                <a:cs typeface="Arial" panose="020B0604020202020204" pitchFamily="34" charset="0"/>
              </a:rPr>
              <a:t>WORD</a:t>
            </a:r>
            <a:r>
              <a:rPr lang="he-IL"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המסמך יכסה תכנון מלא של מיני-פרויקט הבדיקות, </a:t>
            </a:r>
            <a:r>
              <a:rPr lang="he-IL" sz="1200" b="1" dirty="0">
                <a:latin typeface="Arial" panose="020B0604020202020204" pitchFamily="34" charset="0"/>
                <a:cs typeface="Arial" panose="020B0604020202020204" pitchFamily="34" charset="0"/>
              </a:rPr>
              <a:t>למעט עץ דרישות הבדיקה</a:t>
            </a:r>
            <a:r>
              <a:rPr lang="he-IL" sz="1200" dirty="0">
                <a:latin typeface="Arial" panose="020B0604020202020204" pitchFamily="34" charset="0"/>
                <a:cs typeface="Arial" panose="020B0604020202020204" pitchFamily="34" charset="0"/>
              </a:rPr>
              <a:t>, ובכלל זה:</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כותרות מתאימות</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מבוא</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תכנון סביבות</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תכנון לוחות זמנים</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הגדרת אסטרטגיית הבדיקות</a:t>
            </a: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5"/>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3066957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חלק ב' – יצירת טבלת דרישות (הטבלה כוללת דרישות, תנאי בדיקה ותסריטים מפורטים):</a:t>
            </a: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עליכם לנתח ולתעד דרישות מתוך בסיס המידע שקיבלתם</a:t>
            </a: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לכל דרישה הוסיפו הסבר והרחיבו את תנאי בדיקה. יש לתעד דרישות מסוגים שונים (פונק', עסקי וכו'), להן תתכננו בדיקות שאותם תריצו בהמשך. כמות הבדיקות תקבע על ידכם בהתאם לכיסוי הנדרש לדעתכם וללוחות הזמנים הקיימים</a:t>
            </a: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הקפידו לתת לכל דרישה דירוג לפי חשיבותה (תיעדוף)</a:t>
            </a:r>
            <a:endParaRPr lang="en-US" sz="12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5"/>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3776377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הנחיות ודגשים: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הקפידו על שמות קריאים לכל הרכיבים אותם יצרתם</a:t>
            </a:r>
            <a:r>
              <a:rPr lang="ru-RU" sz="1200" dirty="0">
                <a:latin typeface="Arial" panose="020B0604020202020204" pitchFamily="34" charset="0"/>
                <a:cs typeface="Arial" panose="020B0604020202020204" pitchFamily="34" charset="0"/>
              </a:rPr>
              <a:t> </a:t>
            </a:r>
            <a:endParaRPr lang="he-IL" sz="1200"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הקפידו על כתיבה מסודרת ועקבית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יש לתכנן את הבדיקות בהתאם לגישת עיצוב הבדיקות עליה החלטתם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יש להעלות 2 קבצים ל-</a:t>
            </a:r>
            <a:r>
              <a:rPr lang="en-US" sz="1200" dirty="0">
                <a:latin typeface="Arial" panose="020B0604020202020204" pitchFamily="34" charset="0"/>
                <a:cs typeface="Arial" panose="020B0604020202020204" pitchFamily="34" charset="0"/>
              </a:rPr>
              <a:t>repository</a:t>
            </a:r>
            <a:r>
              <a:rPr lang="he-IL" sz="1200" dirty="0">
                <a:latin typeface="Arial" panose="020B0604020202020204" pitchFamily="34" charset="0"/>
                <a:cs typeface="Arial" panose="020B0604020202020204" pitchFamily="34" charset="0"/>
              </a:rPr>
              <a:t>: מסמך </a:t>
            </a:r>
            <a:r>
              <a:rPr lang="en-US" sz="1200" dirty="0">
                <a:latin typeface="Arial" panose="020B0604020202020204" pitchFamily="34" charset="0"/>
                <a:cs typeface="Arial" panose="020B0604020202020204" pitchFamily="34" charset="0"/>
              </a:rPr>
              <a:t>WORD</a:t>
            </a:r>
            <a:r>
              <a:rPr lang="he-IL" sz="1200" dirty="0">
                <a:latin typeface="Arial" panose="020B0604020202020204" pitchFamily="34" charset="0"/>
                <a:cs typeface="Arial" panose="020B0604020202020204" pitchFamily="34" charset="0"/>
              </a:rPr>
              <a:t> ו-</a:t>
            </a:r>
            <a:r>
              <a:rPr lang="en-US" sz="1200" dirty="0">
                <a:latin typeface="Arial" panose="020B0604020202020204" pitchFamily="34" charset="0"/>
                <a:cs typeface="Arial" panose="020B0604020202020204" pitchFamily="34" charset="0"/>
              </a:rPr>
              <a:t>EXCEL</a:t>
            </a:r>
            <a:endParaRPr lang="he-IL" sz="12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5"/>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1254591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533608" y="2766218"/>
            <a:ext cx="5124782" cy="1325563"/>
          </a:xfrm>
        </p:spPr>
        <p:txBody>
          <a:bodyPr>
            <a:noAutofit/>
          </a:bodyPr>
          <a:lstStyle/>
          <a:p>
            <a:pPr algn="r" rtl="1"/>
            <a:r>
              <a:rPr lang="he-IL" sz="12500" dirty="0">
                <a:solidFill>
                  <a:schemeClr val="bg1"/>
                </a:solidFill>
              </a:rPr>
              <a:t>בהצלחה!</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6652</TotalTime>
  <Words>336</Words>
  <Application>Microsoft Office PowerPoint</Application>
  <PresentationFormat>Widescreen</PresentationFormat>
  <Paragraphs>51</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Calibri Light</vt:lpstr>
      <vt:lpstr>Sagona ExtraLight</vt:lpstr>
      <vt:lpstr>Speak Pro</vt:lpstr>
      <vt:lpstr>Wingdings</vt:lpstr>
      <vt:lpstr>Office Theme</vt:lpstr>
      <vt:lpstr>QA בודק תוכנה</vt:lpstr>
      <vt:lpstr>שיעורי בית</vt:lpstr>
      <vt:lpstr>שיעורי בית</vt:lpstr>
      <vt:lpstr>שיעורי בית</vt:lpstr>
      <vt:lpstr>שיעורי בית</vt:lpstr>
      <vt:lpstr>שיעורי בית</vt:lpstr>
      <vt:lpstr>בהצלחה!</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20</cp:revision>
  <dcterms:created xsi:type="dcterms:W3CDTF">2022-03-07T11:44:47Z</dcterms:created>
  <dcterms:modified xsi:type="dcterms:W3CDTF">2023-04-03T11:48:19Z</dcterms:modified>
</cp:coreProperties>
</file>

<file path=docProps/thumbnail.jpeg>
</file>